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6" r:id="rId10"/>
    <p:sldId id="267" r:id="rId11"/>
    <p:sldId id="270" r:id="rId12"/>
    <p:sldId id="268" r:id="rId13"/>
    <p:sldId id="269" r:id="rId14"/>
    <p:sldId id="263" r:id="rId15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5"/>
    <p:restoredTop sz="95449"/>
  </p:normalViewPr>
  <p:slideViewPr>
    <p:cSldViewPr snapToObjects="1">
      <p:cViewPr varScale="1">
        <p:scale>
          <a:sx n="87" d="100"/>
          <a:sy n="87" d="100"/>
        </p:scale>
        <p:origin x="754" y="67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/>
          <p:nvPr/>
        </p:nvSpPr>
        <p:spPr>
          <a:xfrm flipV="1">
            <a:off x="0" y="1905000"/>
            <a:ext cx="12192000" cy="49530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14000">
                <a:schemeClr val="bg2">
                  <a:lumMod val="50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5" name="Shape" descr="10.png"/>
          <p:cNvPicPr>
            <a:picLocks noChangeAspect="1"/>
          </p:cNvPicPr>
          <p:nvPr/>
        </p:nvPicPr>
        <p:blipFill>
          <a:blip r:embed="rId3">
            <a:lum bright="-10000"/>
          </a:blip>
          <a:srcRect r="30040" b="40379"/>
          <a:stretch>
            <a:fillRect/>
          </a:stretch>
        </p:blipFill>
        <p:spPr bwMode="auto">
          <a:xfrm>
            <a:off x="4064000" y="2133600"/>
            <a:ext cx="8128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Shape" descr="10.png"/>
          <p:cNvPicPr>
            <a:picLocks noChangeAspect="1"/>
          </p:cNvPicPr>
          <p:nvPr/>
        </p:nvPicPr>
        <p:blipFill>
          <a:blip r:embed="rId4">
            <a:lum bright="-20000"/>
          </a:blip>
          <a:srcRect l="30040" t="40379"/>
          <a:stretch>
            <a:fillRect/>
          </a:stretch>
        </p:blipFill>
        <p:spPr bwMode="auto">
          <a:xfrm>
            <a:off x="0" y="0"/>
            <a:ext cx="5238750" cy="304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33465" y="1928802"/>
            <a:ext cx="9696446" cy="1100144"/>
          </a:xfrm>
        </p:spPr>
        <p:txBody>
          <a:bodyPr/>
          <a:lstStyle>
            <a:lvl1pPr algn="l">
              <a:defRPr sz="4800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3465" y="3060924"/>
            <a:ext cx="9384097" cy="5429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Образец подзаголовка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B1E14D94-AB79-4EEF-B8E5-42F51CCB2D6E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7C289D39-AB2A-4581-9FB0-167897AE33A4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ставить" type="objOnly" preserve="1">
  <p:cSld name="Вставить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"/>
          <p:cNvSpPr/>
          <p:nvPr/>
        </p:nvSpPr>
        <p:spPr>
          <a:xfrm>
            <a:off x="0" y="2286000"/>
            <a:ext cx="12192000" cy="21336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8000">
                <a:schemeClr val="tx2">
                  <a:lumMod val="50000"/>
                </a:schemeClr>
              </a:gs>
              <a:gs pos="61000">
                <a:schemeClr val="tx2">
                  <a:lumMod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sp>
        <p:nvSpPr>
          <p:cNvPr id="4" name="Shape"/>
          <p:cNvSpPr/>
          <p:nvPr/>
        </p:nvSpPr>
        <p:spPr>
          <a:xfrm>
            <a:off x="0" y="2286000"/>
            <a:ext cx="12192000" cy="21336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28000">
                <a:schemeClr val="tx2">
                  <a:lumMod val="50000"/>
                </a:schemeClr>
              </a:gs>
              <a:gs pos="61000">
                <a:schemeClr val="tx2">
                  <a:lumMod val="75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5" name="Shape" descr="10.png"/>
          <p:cNvPicPr>
            <a:picLocks noChangeAspect="1"/>
          </p:cNvPicPr>
          <p:nvPr/>
        </p:nvPicPr>
        <p:blipFill>
          <a:blip r:embed="rId3">
            <a:lum bright="-30000"/>
          </a:blip>
          <a:srcRect l="30040" b="40379"/>
          <a:stretch>
            <a:fillRect/>
          </a:stretch>
        </p:blipFill>
        <p:spPr bwMode="auto">
          <a:xfrm>
            <a:off x="0" y="1430338"/>
            <a:ext cx="5143500" cy="298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Shape" descr="10.png"/>
          <p:cNvPicPr>
            <a:picLocks noChangeAspect="1"/>
          </p:cNvPicPr>
          <p:nvPr/>
        </p:nvPicPr>
        <p:blipFill>
          <a:blip r:embed="rId3">
            <a:lum bright="-30000"/>
          </a:blip>
          <a:srcRect l="30040" b="40379"/>
          <a:stretch>
            <a:fillRect/>
          </a:stretch>
        </p:blipFill>
        <p:spPr bwMode="auto">
          <a:xfrm>
            <a:off x="0" y="1430338"/>
            <a:ext cx="5143500" cy="298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1199" y="2617788"/>
            <a:ext cx="10769599" cy="1470025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lang="ko-KR" altLang="en-US" sz="44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7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2B0F129D-7A84-4C7B-85BF-79EC2E5CB2A4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8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 lang="ko-KR" altLang="en-US"/>
            </a:pPr>
            <a:fld id="{7B887807-659E-4305-92F4-EE91DE6D70A3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Оглавление" type="clipArtAndTx" preserve="1">
  <p:cSld name="Оглавл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" descr="10.png"/>
          <p:cNvPicPr>
            <a:picLocks noChangeAspect="1"/>
          </p:cNvPicPr>
          <p:nvPr/>
        </p:nvPicPr>
        <p:blipFill>
          <a:blip r:embed="rId3">
            <a:lum bright="10000"/>
          </a:blip>
          <a:srcRect l="30040" b="40379"/>
          <a:stretch>
            <a:fillRect/>
          </a:stretch>
        </p:blipFill>
        <p:spPr bwMode="auto">
          <a:xfrm>
            <a:off x="0" y="2133600"/>
            <a:ext cx="8128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Текст 11"/>
          <p:cNvSpPr>
            <a:spLocks noGrp="1"/>
          </p:cNvSpPr>
          <p:nvPr>
            <p:ph type="body" sz="quarter" idx="15"/>
          </p:nvPr>
        </p:nvSpPr>
        <p:spPr>
          <a:xfrm>
            <a:off x="952463" y="2286000"/>
            <a:ext cx="9429750" cy="3429000"/>
          </a:xfrm>
        </p:spPr>
        <p:txBody>
          <a:bodyPr/>
          <a:lstStyle>
            <a:lvl1pPr>
              <a:lnSpc>
                <a:spcPct val="150000"/>
              </a:lnSpc>
              <a:defRPr sz="2600"/>
            </a:lvl1pPr>
          </a:lstStyle>
          <a:p>
            <a:pPr lvl="0"/>
            <a:r>
              <a:rPr lang="ru-RU" altLang="en-US"/>
              <a:t>Введение</a:t>
            </a:r>
          </a:p>
          <a:p>
            <a:pPr lvl="0"/>
            <a:r>
              <a:rPr lang="ru-RU" altLang="en-US"/>
              <a:t>Основной текст 1</a:t>
            </a:r>
          </a:p>
          <a:p>
            <a:pPr lvl="0"/>
            <a:r>
              <a:rPr lang="ru-RU" altLang="en-US"/>
              <a:t>Основной текст 2</a:t>
            </a:r>
          </a:p>
          <a:p>
            <a:pPr lvl="0"/>
            <a:r>
              <a:rPr lang="ru-RU" altLang="en-US"/>
              <a:t>Основной текст 3</a:t>
            </a:r>
          </a:p>
          <a:p>
            <a:pPr lvl="0"/>
            <a:r>
              <a:rPr lang="ru-RU" altLang="en-US"/>
              <a:t>Заключение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2463" y="1214422"/>
            <a:ext cx="9429815" cy="954313"/>
          </a:xfrm>
        </p:spPr>
        <p:txBody>
          <a:bodyPr>
            <a:noAutofit/>
          </a:bodyPr>
          <a:lstStyle>
            <a:lvl1pPr>
              <a:defRPr sz="4400"/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5" name="Дата 2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42C85530-1493-43C8-89FD-18DFE062443D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6" name="Нижний колонтитул 3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F708F192-7F58-4996-BF48-7EA106F47052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Вертикальный заголовок и текст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" descr="09.png"/>
          <p:cNvPicPr>
            <a:picLocks noChangeAspect="1"/>
          </p:cNvPicPr>
          <p:nvPr/>
        </p:nvPicPr>
        <p:blipFill>
          <a:blip r:embed="rId2">
            <a:lum bright="30000" contrast="-30000"/>
          </a:blip>
          <a:srcRect l="28030" t="22440" b="42770"/>
          <a:stretch>
            <a:fillRect/>
          </a:stretch>
        </p:blipFill>
        <p:spPr bwMode="auto">
          <a:xfrm>
            <a:off x="0" y="4800600"/>
            <a:ext cx="528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hape"/>
          <p:cNvSpPr/>
          <p:nvPr/>
        </p:nvSpPr>
        <p:spPr>
          <a:xfrm>
            <a:off x="10261600" y="0"/>
            <a:ext cx="19304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6" name="Shape" descr="09.png"/>
          <p:cNvPicPr>
            <a:picLocks noChangeAspect="1"/>
          </p:cNvPicPr>
          <p:nvPr/>
        </p:nvPicPr>
        <p:blipFill>
          <a:blip r:embed="rId3">
            <a:lum bright="20000" contrast="40000"/>
          </a:blip>
          <a:srcRect l="33430" r="53619" b="37810"/>
          <a:stretch>
            <a:fillRect/>
          </a:stretch>
        </p:blipFill>
        <p:spPr bwMode="auto">
          <a:xfrm>
            <a:off x="11377613" y="3929063"/>
            <a:ext cx="814387" cy="292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10406742" y="274638"/>
            <a:ext cx="1523999" cy="5851525"/>
          </a:xfrm>
        </p:spPr>
        <p:txBody>
          <a:bodyPr vert="eaVert"/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598" y="274638"/>
            <a:ext cx="9506857" cy="5851525"/>
          </a:xfrm>
        </p:spPr>
        <p:txBody>
          <a:bodyPr vert="eaVert"/>
          <a:lstStyle>
            <a:lvl1pPr>
              <a:defRPr sz="26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D2FD4B62-543F-4429-B6A7-F46C2E29F57F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F468763E-488B-4202-B9EC-B6847D1DED54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599" y="177801"/>
            <a:ext cx="10972799" cy="736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lvl8pPr>
              <a:defRPr/>
            </a:lvl8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B26B8980-0471-4CA0-82BD-B95A5B922422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BF7EEAC9-08FD-4FC6-8F91-0B05246EB3CC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" type="blank" preserve="1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" descr="09.png"/>
          <p:cNvPicPr>
            <a:picLocks noChangeAspect="1"/>
          </p:cNvPicPr>
          <p:nvPr/>
        </p:nvPicPr>
        <p:blipFill>
          <a:blip r:embed="rId2">
            <a:lum bright="40000" contrast="40000"/>
          </a:blip>
          <a:srcRect l="28030" t="42770"/>
          <a:stretch>
            <a:fillRect/>
          </a:stretch>
        </p:blipFill>
        <p:spPr bwMode="auto">
          <a:xfrm>
            <a:off x="5689600" y="2971800"/>
            <a:ext cx="65024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EC3E1EFD-91BE-4508-A4D6-E1197F314B96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1C199808-B65A-453C-B0C5-0A256B6F49C1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 preserve="1">
  <p:cSld name="Заголовок раздела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"/>
          <p:cNvSpPr/>
          <p:nvPr/>
        </p:nvSpPr>
        <p:spPr>
          <a:xfrm flipV="1">
            <a:off x="0" y="4214813"/>
            <a:ext cx="12192000" cy="2643187"/>
          </a:xfrm>
          <a:prstGeom prst="rect">
            <a:avLst/>
          </a:prstGeom>
          <a:gradFill>
            <a:gsLst>
              <a:gs pos="0">
                <a:schemeClr val="bg2">
                  <a:lumMod val="50000"/>
                </a:schemeClr>
              </a:gs>
              <a:gs pos="14000">
                <a:schemeClr val="bg2">
                  <a:lumMod val="50000"/>
                </a:schemeClr>
              </a:gs>
              <a:gs pos="100000">
                <a:schemeClr val="bg2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5" name="Shape" descr="10.png"/>
          <p:cNvPicPr>
            <a:picLocks noChangeAspect="1"/>
          </p:cNvPicPr>
          <p:nvPr/>
        </p:nvPicPr>
        <p:blipFill>
          <a:blip r:embed="rId3"/>
          <a:srcRect l="30040" t="40379"/>
          <a:stretch>
            <a:fillRect/>
          </a:stretch>
        </p:blipFill>
        <p:spPr bwMode="auto">
          <a:xfrm>
            <a:off x="0" y="0"/>
            <a:ext cx="7251700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3466" y="2978140"/>
            <a:ext cx="10363199" cy="1362075"/>
          </a:xfrm>
        </p:spPr>
        <p:txBody>
          <a:bodyPr anchor="t"/>
          <a:lstStyle>
            <a:lvl1pPr algn="r">
              <a:defRPr sz="5400" b="0" cap="all">
                <a:solidFill>
                  <a:schemeClr val="accent4"/>
                </a:solidFill>
              </a:defRPr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33466" y="2357430"/>
            <a:ext cx="10363199" cy="620710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altLang="en-US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>
          <a:xfrm>
            <a:off x="1333500" y="442912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A7F27F8D-7E8C-4F96-84EE-B6DC4FEA2909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84700" y="4429125"/>
            <a:ext cx="3860800" cy="365125"/>
          </a:xfrm>
        </p:spPr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851900" y="442912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0047879A-0C0C-4507-8C8D-F961660A4B62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3546" y="177801"/>
            <a:ext cx="10972799" cy="73660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599" y="1273630"/>
            <a:ext cx="5384799" cy="48525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599" y="1273630"/>
            <a:ext cx="5384799" cy="485253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FCEB4314-CE4D-4BAC-9D69-41026A784C91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A2CC8FD6-D151-4976-AC10-85C9E3CFC87A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609599" y="177801"/>
            <a:ext cx="10972799" cy="736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9E790AD1-692C-4152-82A6-F3E7C3592841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8393590F-3461-4971-BFEB-162094131CAE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ы" type="tbl" preserve="1">
  <p:cSld name="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аблица 2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73629"/>
            <a:ext cx="10972799" cy="4894633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ru-RU" altLang="en-US" noProof="0"/>
              <a:t>Вставка таблицы</a:t>
            </a:r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609599" y="177801"/>
            <a:ext cx="10972799" cy="736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DA6FAF50-B757-4591-A676-5DDA3980F643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4D1F1107-9B27-400E-92AD-FE8BE76A69BA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Четыре объекта" type="fourObj" preserve="1">
  <p:cSld name="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609599" y="177801"/>
            <a:ext cx="10972799" cy="736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609599" y="1284511"/>
            <a:ext cx="5384799" cy="23919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3"/>
          </p:nvPr>
        </p:nvSpPr>
        <p:spPr>
          <a:xfrm>
            <a:off x="6197599" y="1284511"/>
            <a:ext cx="5384799" cy="23919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4"/>
          </p:nvPr>
        </p:nvSpPr>
        <p:spPr>
          <a:xfrm>
            <a:off x="609599" y="3814084"/>
            <a:ext cx="5384799" cy="23919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15"/>
          </p:nvPr>
        </p:nvSpPr>
        <p:spPr>
          <a:xfrm>
            <a:off x="6197599" y="3814084"/>
            <a:ext cx="5384799" cy="239194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7" name="Дата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EF9F8B1C-53D8-4997-9D3D-DABA1D92D57D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 lang="ko-KR" altLang="en-US"/>
            </a:pPr>
            <a:fld id="{AC9AC263-8A20-4C1C-A0FD-9B666F884F47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" descr="09.png"/>
          <p:cNvPicPr>
            <a:picLocks noChangeAspect="1"/>
          </p:cNvPicPr>
          <p:nvPr/>
        </p:nvPicPr>
        <p:blipFill>
          <a:blip r:embed="rId2">
            <a:lum bright="10000" contrast="-30000"/>
          </a:blip>
          <a:srcRect l="28030" t="22440" b="42770"/>
          <a:stretch>
            <a:fillRect/>
          </a:stretch>
        </p:blipFill>
        <p:spPr bwMode="auto">
          <a:xfrm>
            <a:off x="0" y="4114800"/>
            <a:ext cx="528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hape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sp>
        <p:nvSpPr>
          <p:cNvPr id="7" name="Shape"/>
          <p:cNvSpPr/>
          <p:nvPr/>
        </p:nvSpPr>
        <p:spPr>
          <a:xfrm>
            <a:off x="0" y="0"/>
            <a:ext cx="12192000" cy="160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8" name="Shape" descr="09.png"/>
          <p:cNvPicPr>
            <a:picLocks noChangeAspect="1"/>
          </p:cNvPicPr>
          <p:nvPr/>
        </p:nvPicPr>
        <p:blipFill>
          <a:blip r:embed="rId3">
            <a:lum bright="10000" contrast="-30000"/>
          </a:blip>
          <a:srcRect t="53619" r="37810" b="20480"/>
          <a:stretch>
            <a:fillRect/>
          </a:stretch>
        </p:blipFill>
        <p:spPr bwMode="auto">
          <a:xfrm>
            <a:off x="6591300" y="163513"/>
            <a:ext cx="56007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399" y="760076"/>
            <a:ext cx="7315199" cy="566738"/>
          </a:xfrm>
        </p:spPr>
        <p:txBody>
          <a:bodyPr anchor="b"/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3" name="Рисунок 2"/>
          <p:cNvSpPr>
            <a:spLocks noGrp="1" noTextEdit="1"/>
          </p:cNvSpPr>
          <p:nvPr>
            <p:ph type="pic" idx="1"/>
          </p:nvPr>
        </p:nvSpPr>
        <p:spPr>
          <a:xfrm>
            <a:off x="2389717" y="1357298"/>
            <a:ext cx="7315199" cy="3757610"/>
          </a:xfr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none">
            <a:scrgbClr r="0" g="0" b="0"/>
          </a:fontRef>
        </p:style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altLang="en-US" noProof="0"/>
              <a:t>Вставка картинки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438399" y="5164150"/>
            <a:ext cx="7315199" cy="804862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altLang="en-US"/>
              <a:t>Образец текста</a:t>
            </a:r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70ACFD07-A1D7-4DCB-BCC2-DCFAF98976E6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 lang="ko-KR" altLang="en-US"/>
            </a:pPr>
            <a:fld id="{262C6195-0A96-4894-B54C-5E2E5C55D4B6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Глубокое мор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" descr="09.png"/>
          <p:cNvPicPr>
            <a:picLocks noChangeAspect="1"/>
          </p:cNvPicPr>
          <p:nvPr/>
        </p:nvPicPr>
        <p:blipFill>
          <a:blip r:embed="rId14">
            <a:lum bright="30000" contrast="-30000"/>
          </a:blip>
          <a:srcRect l="28030" t="22440" b="42770"/>
          <a:stretch>
            <a:fillRect/>
          </a:stretch>
        </p:blipFill>
        <p:spPr bwMode="auto">
          <a:xfrm>
            <a:off x="0" y="4800600"/>
            <a:ext cx="528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hape"/>
          <p:cNvSpPr/>
          <p:nvPr/>
        </p:nvSpPr>
        <p:spPr>
          <a:xfrm>
            <a:off x="0" y="0"/>
            <a:ext cx="12192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 lang="ko-KR" altLang="en-US"/>
            </a:pPr>
            <a:endParaRPr lang="en-US" altLang="ko-KR"/>
          </a:p>
        </p:txBody>
      </p:sp>
      <p:pic>
        <p:nvPicPr>
          <p:cNvPr id="1028" name="Shape" descr="09.png"/>
          <p:cNvPicPr>
            <a:picLocks noChangeAspect="1"/>
          </p:cNvPicPr>
          <p:nvPr/>
        </p:nvPicPr>
        <p:blipFill>
          <a:blip r:embed="rId15">
            <a:lum bright="20000" contrast="40000"/>
          </a:blip>
          <a:srcRect t="53619" r="37810" b="33430"/>
          <a:stretch>
            <a:fillRect/>
          </a:stretch>
        </p:blipFill>
        <p:spPr bwMode="auto">
          <a:xfrm>
            <a:off x="5861050" y="0"/>
            <a:ext cx="6330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177800"/>
            <a:ext cx="109728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заголовка</a:t>
            </a:r>
          </a:p>
        </p:txBody>
      </p:sp>
      <p:sp>
        <p:nvSpPr>
          <p:cNvPr id="1030" name="Текст 2"/>
          <p:cNvSpPr>
            <a:spLocks noGrp="1"/>
          </p:cNvSpPr>
          <p:nvPr>
            <p:ph type="body" idx="1"/>
          </p:nvPr>
        </p:nvSpPr>
        <p:spPr bwMode="auto">
          <a:xfrm>
            <a:off x="609600" y="1282700"/>
            <a:ext cx="10972800" cy="485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/>
              <a:t>Образец текста</a:t>
            </a:r>
          </a:p>
          <a:p>
            <a:pPr lvl="1"/>
            <a:r>
              <a:rPr lang="ru-RU" altLang="en-US"/>
              <a:t>Второй уровень</a:t>
            </a:r>
          </a:p>
          <a:p>
            <a:pPr lvl="2"/>
            <a:r>
              <a:rPr lang="ru-RU" altLang="en-US"/>
              <a:t>Третий уровень</a:t>
            </a:r>
          </a:p>
          <a:p>
            <a:pPr lvl="3"/>
            <a:r>
              <a:rPr lang="ru-RU" altLang="en-US"/>
              <a:t>Четвертый уровень</a:t>
            </a:r>
          </a:p>
          <a:p>
            <a:pPr lvl="4"/>
            <a:r>
              <a:rPr lang="ru-RU" altLang="en-US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 lang="ko-KR" altLang="en-US"/>
            </a:pPr>
            <a:fld id="{7644E3A5-F3AB-4F94-93FD-B3FAC1E9D033}" type="datetime1">
              <a:rPr lang="ru-RU" altLang="en-US"/>
              <a:pPr>
                <a:defRPr lang="ko-KR" altLang="en-US"/>
              </a:pPr>
              <a:t>02.11.2019</a:t>
            </a:fld>
            <a:endParaRPr lang="ru-RU" alt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fontAlgn="auto" latinLnBrk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 lang="ko-KR" altLang="en-US"/>
            </a:pPr>
            <a:endParaRPr lang="ru-RU" alt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marL="0" algn="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 lang="ko-KR" altLang="en-US"/>
            </a:pPr>
            <a:fld id="{B70853AC-272E-4A64-857F-5DF4E63EF9AD}" type="slidenum">
              <a:rPr lang="ru-RU" altLang="en-US"/>
              <a:pPr>
                <a:defRPr lang="ko-KR" altLang="en-US"/>
              </a:pPr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5" r:id="rId2"/>
    <p:sldLayoutId id="2147483767" r:id="rId3"/>
    <p:sldLayoutId id="2147483768" r:id="rId4"/>
    <p:sldLayoutId id="2147483764" r:id="rId5"/>
    <p:sldLayoutId id="2147483763" r:id="rId6"/>
    <p:sldLayoutId id="2147483762" r:id="rId7"/>
    <p:sldLayoutId id="2147483761" r:id="rId8"/>
    <p:sldLayoutId id="2147483769" r:id="rId9"/>
    <p:sldLayoutId id="2147483770" r:id="rId10"/>
    <p:sldLayoutId id="2147483771" r:id="rId11"/>
    <p:sldLayoutId id="2147483772" r:id="rId12"/>
  </p:sldLayoutIdLst>
  <p:transition/>
  <p:hf sldNum="0"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2pPr>
      <a:lvl3pPr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3pPr>
      <a:lvl4pPr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4pPr>
      <a:lvl5pPr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charset="0"/>
        </a:defRPr>
      </a:lvl9pPr>
    </p:titleStyle>
    <p:bodyStyle>
      <a:lvl1pPr marL="265113" indent="-265113" algn="l" rtl="0" fontAlgn="base" latinLnBrk="1">
        <a:spcBef>
          <a:spcPct val="20000"/>
        </a:spcBef>
        <a:spcAft>
          <a:spcPct val="0"/>
        </a:spcAft>
        <a:buClr>
          <a:srgbClr val="262626"/>
        </a:buClr>
        <a:buSzPct val="70000"/>
        <a:buFont typeface="Wingdings" pitchFamily="2" charset="2"/>
        <a:buChar char="l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>
          <a:srgbClr val="40404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>
          <a:srgbClr val="404040"/>
        </a:buClr>
        <a:buFont typeface="Wingdings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>
          <a:srgbClr val="404040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425700" indent="-269875" algn="l" defTabSz="914400" rtl="0" eaLnBrk="1" latinLnBrk="1" hangingPunct="1">
        <a:spcBef>
          <a:spcPct val="20000"/>
        </a:spcBef>
        <a:buFont typeface="Tahoma"/>
        <a:buChar char="»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776538" indent="-261938" algn="l" defTabSz="914400" rtl="0" eaLnBrk="1" latinLnBrk="1" hangingPunct="1">
        <a:spcBef>
          <a:spcPct val="20000"/>
        </a:spcBef>
        <a:buFont typeface="Tahoma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35313" indent="-261938" algn="l" defTabSz="914400" rtl="0" eaLnBrk="1" latinLnBrk="1" hangingPunct="1">
        <a:spcBef>
          <a:spcPct val="20000"/>
        </a:spcBef>
        <a:buFont typeface="Tahoma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4088" indent="-260350" algn="l" defTabSz="914400" rtl="0" eaLnBrk="1" latinLnBrk="1" hangingPunct="1">
        <a:spcBef>
          <a:spcPct val="20000"/>
        </a:spcBef>
        <a:buFont typeface="Tahoma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1412875"/>
            <a:ext cx="10363200" cy="11715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ru-RU" sz="5600" spc="300">
                <a:latin typeface="Times New Roman"/>
                <a:cs typeface="Times New Roman"/>
              </a:rPr>
              <a:t>CITEK - Website</a:t>
            </a:r>
            <a:br>
              <a:rPr lang="en-US" altLang="ru-RU" sz="5600" spc="300">
                <a:latin typeface="Times New Roman"/>
                <a:cs typeface="Times New Roman"/>
              </a:rPr>
            </a:br>
            <a:br>
              <a:rPr lang="en-US" altLang="ru-RU" sz="2000" spc="300">
                <a:latin typeface="Times New Roman"/>
                <a:cs typeface="Times New Roman"/>
              </a:rPr>
            </a:br>
            <a:r>
              <a:rPr lang="ru-RU" altLang="en-US" sz="2000" spc="300">
                <a:latin typeface="Times New Roman"/>
                <a:cs typeface="Times New Roman"/>
              </a:rPr>
              <a:t>		</a:t>
            </a:r>
            <a:r>
              <a:rPr lang="en-US" altLang="ru-RU" sz="2000" spc="300">
                <a:latin typeface="Times New Roman"/>
                <a:cs typeface="Times New Roman"/>
              </a:rPr>
              <a:t>https://github.com/NikitaKnyazev/CITIK</a:t>
            </a:r>
          </a:p>
        </p:txBody>
      </p:sp>
      <p:sp>
        <p:nvSpPr>
          <p:cNvPr id="14338" name="Shape"/>
          <p:cNvSpPr txBox="1">
            <a:spLocks noChangeArrowheads="1"/>
          </p:cNvSpPr>
          <p:nvPr/>
        </p:nvSpPr>
        <p:spPr bwMode="auto">
          <a:xfrm>
            <a:off x="3683000" y="3933825"/>
            <a:ext cx="8353425" cy="66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ru-RU" altLang="en-US" sz="1900">
                <a:latin typeface="Tahoma" pitchFamily="34" charset="0"/>
              </a:rPr>
              <a:t>Разработчики</a:t>
            </a:r>
            <a:r>
              <a:rPr lang="en-US" altLang="ru-RU" sz="1900">
                <a:latin typeface="Tahoma" pitchFamily="34" charset="0"/>
              </a:rPr>
              <a:t>:</a:t>
            </a:r>
            <a:r>
              <a:rPr lang="ru-RU" altLang="en-US" sz="1900">
                <a:latin typeface="Tahoma" pitchFamily="34" charset="0"/>
              </a:rPr>
              <a:t> 	Князев Никита</a:t>
            </a:r>
            <a:r>
              <a:rPr lang="en-US" altLang="ru-RU" sz="1900">
                <a:latin typeface="Tahoma" pitchFamily="34" charset="0"/>
              </a:rPr>
              <a:t>,</a:t>
            </a:r>
            <a:r>
              <a:rPr lang="ru-RU" altLang="en-US" sz="1900">
                <a:latin typeface="Tahoma" pitchFamily="34" charset="0"/>
              </a:rPr>
              <a:t> </a:t>
            </a:r>
            <a:r>
              <a:rPr lang="ru-RU" altLang="en-US" sz="1900">
                <a:solidFill>
                  <a:srgbClr val="FFFFFF"/>
                </a:solidFill>
              </a:rPr>
              <a:t>Романычев </a:t>
            </a:r>
            <a:r>
              <a:rPr lang="ru-RU" altLang="en-US" sz="1900">
                <a:latin typeface="Tahoma" pitchFamily="34" charset="0"/>
              </a:rPr>
              <a:t>Леонид</a:t>
            </a:r>
            <a:r>
              <a:rPr lang="en-US" altLang="ru-RU" sz="1900">
                <a:latin typeface="Tahoma" pitchFamily="34" charset="0"/>
              </a:rPr>
              <a:t>,</a:t>
            </a:r>
            <a:r>
              <a:rPr lang="ru-RU" altLang="en-US" sz="1900">
                <a:latin typeface="Tahoma" pitchFamily="34" charset="0"/>
              </a:rPr>
              <a:t> </a:t>
            </a:r>
            <a:r>
              <a:rPr lang="ru-RU" altLang="en-US" sz="1900">
                <a:solidFill>
                  <a:srgbClr val="FFFFFF"/>
                </a:solidFill>
              </a:rPr>
              <a:t>Ковалёв </a:t>
            </a:r>
            <a:r>
              <a:rPr lang="ru-RU" altLang="en-US" sz="1900">
                <a:latin typeface="Tahoma" pitchFamily="34" charset="0"/>
              </a:rPr>
              <a:t>Денис</a:t>
            </a:r>
            <a:r>
              <a:rPr lang="en-US" altLang="ru-RU" sz="1900">
                <a:latin typeface="Tahoma" pitchFamily="34" charset="0"/>
              </a:rPr>
              <a:t>,</a:t>
            </a:r>
            <a:r>
              <a:rPr lang="ru-RU" altLang="en-US" sz="1900">
                <a:latin typeface="Tahoma" pitchFamily="34" charset="0"/>
              </a:rPr>
              <a:t> </a:t>
            </a:r>
          </a:p>
          <a:p>
            <a:pPr latinLnBrk="1"/>
            <a:r>
              <a:rPr lang="ru-RU" altLang="en-US" sz="1900">
                <a:latin typeface="Tahoma" pitchFamily="34" charset="0"/>
              </a:rPr>
              <a:t>		Тырышкина Анастасия</a:t>
            </a:r>
            <a:r>
              <a:rPr lang="en-US" altLang="ru-RU" sz="1900">
                <a:latin typeface="Tahoma" pitchFamily="34" charset="0"/>
              </a:rPr>
              <a:t>,</a:t>
            </a:r>
            <a:r>
              <a:rPr lang="ru-RU" altLang="en-US" sz="1900">
                <a:latin typeface="Tahoma" pitchFamily="34" charset="0"/>
              </a:rPr>
              <a:t> Петров Михаил</a:t>
            </a:r>
          </a:p>
        </p:txBody>
      </p:sp>
      <p:sp>
        <p:nvSpPr>
          <p:cNvPr id="14339" name="Shape"/>
          <p:cNvSpPr txBox="1">
            <a:spLocks noChangeArrowheads="1"/>
          </p:cNvSpPr>
          <p:nvPr/>
        </p:nvSpPr>
        <p:spPr bwMode="auto">
          <a:xfrm>
            <a:off x="3767138" y="5157788"/>
            <a:ext cx="84248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1"/>
            <a:r>
              <a:rPr lang="ru-RU" altLang="en-US">
                <a:latin typeface="Tahoma" pitchFamily="34" charset="0"/>
              </a:rPr>
              <a:t>Научный руководитель </a:t>
            </a:r>
            <a:r>
              <a:rPr lang="en-US" altLang="ru-RU">
                <a:latin typeface="Tahoma" pitchFamily="34" charset="0"/>
              </a:rPr>
              <a:t>CITEK</a:t>
            </a:r>
            <a:r>
              <a:rPr lang="ru-RU" altLang="en-US">
                <a:latin typeface="Tahoma" pitchFamily="34" charset="0"/>
              </a:rPr>
              <a:t>: Севрюков Сергей Юрьевич</a:t>
            </a:r>
          </a:p>
        </p:txBody>
      </p:sp>
      <p:sp>
        <p:nvSpPr>
          <p:cNvPr id="14340" name="Shape"/>
          <p:cNvSpPr txBox="1">
            <a:spLocks noChangeArrowheads="1"/>
          </p:cNvSpPr>
          <p:nvPr/>
        </p:nvSpPr>
        <p:spPr bwMode="auto">
          <a:xfrm>
            <a:off x="3467100" y="6102350"/>
            <a:ext cx="5257800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ru-RU" altLang="en-US">
                <a:latin typeface="Tahoma" pitchFamily="34" charset="0"/>
              </a:rPr>
              <a:t>Санкт</a:t>
            </a:r>
            <a:r>
              <a:rPr lang="en-US" altLang="ru-RU">
                <a:latin typeface="Tahoma" pitchFamily="34" charset="0"/>
              </a:rPr>
              <a:t>-</a:t>
            </a:r>
            <a:r>
              <a:rPr lang="ru-RU" altLang="en-US">
                <a:latin typeface="Tahoma" pitchFamily="34" charset="0"/>
              </a:rPr>
              <a:t>Петербург</a:t>
            </a:r>
          </a:p>
          <a:p>
            <a:pPr algn="ctr" latinLnBrk="1"/>
            <a:r>
              <a:rPr lang="en-US" altLang="ru-RU">
                <a:latin typeface="Tahoma" pitchFamily="34" charset="0"/>
              </a:rPr>
              <a:t>2019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379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r>
              <a:rPr lang="ru-RU"/>
              <a:t>https://github.com/NikitaKnyazev/CITEK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34821" name="Picture 5" descr="Безымянный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063" y="419100"/>
            <a:ext cx="12072937" cy="6019800"/>
          </a:xfrm>
          <a:prstGeom prst="rect">
            <a:avLst/>
          </a:prstGeom>
          <a:noFill/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2257425"/>
            <a:ext cx="10363200" cy="11715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altLang="en-US" sz="5500" spc="300">
                <a:latin typeface="Times New Roman"/>
                <a:cs typeface="Times New Roman"/>
              </a:rPr>
              <a:t>Спасибо за внимание</a:t>
            </a:r>
            <a:r>
              <a:rPr lang="en-US" altLang="ru-RU" sz="5500" spc="300">
                <a:latin typeface="Times New Roman"/>
                <a:cs typeface="Times New Roman"/>
              </a:rPr>
              <a:t>!!!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0"/>
            <a:ext cx="10363200" cy="11715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altLang="en-US" sz="5500" spc="200">
                <a:latin typeface="Times New Roman"/>
                <a:cs typeface="Times New Roman"/>
              </a:rPr>
              <a:t>Введение</a:t>
            </a:r>
          </a:p>
        </p:txBody>
      </p:sp>
      <p:sp>
        <p:nvSpPr>
          <p:cNvPr id="15362" name="Shape"/>
          <p:cNvSpPr txBox="1">
            <a:spLocks noChangeArrowheads="1"/>
          </p:cNvSpPr>
          <p:nvPr/>
        </p:nvSpPr>
        <p:spPr bwMode="auto">
          <a:xfrm>
            <a:off x="803275" y="1485900"/>
            <a:ext cx="10585450" cy="4751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1"/>
            <a:r>
              <a:rPr lang="ru-RU" altLang="en-US" sz="2400" b="1">
                <a:latin typeface="Times New Roman" pitchFamily="18" charset="0"/>
                <a:cs typeface="Times New Roman" pitchFamily="18" charset="0"/>
              </a:rPr>
              <a:t>ЦИТИК</a:t>
            </a:r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ru-RU" altLang="en-US" sz="2400" i="1">
                <a:latin typeface="Times New Roman" pitchFamily="18" charset="0"/>
                <a:cs typeface="Times New Roman" pitchFamily="18" charset="0"/>
              </a:rPr>
              <a:t>центр информационных технологий и инженерных компетенций. </a:t>
            </a:r>
            <a:endParaRPr lang="ru-RU" altLang="en-US" sz="2400">
              <a:latin typeface="Times New Roman" pitchFamily="18" charset="0"/>
              <a:cs typeface="Times New Roman" pitchFamily="18" charset="0"/>
            </a:endParaRPr>
          </a:p>
          <a:p>
            <a:pPr latinLnBrk="1"/>
            <a:endParaRPr lang="ru-RU" altLang="en-US" sz="2400">
              <a:latin typeface="Times New Roman" pitchFamily="18" charset="0"/>
              <a:cs typeface="Times New Roman" pitchFamily="18" charset="0"/>
            </a:endParaRP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Данный проект дает возможность студентам самореализоваться и попробовать свои силы в выполнении реальных задач. ЦИТИК сотрудничает со многими компаниями и работодателями, которые заинтересованы в компетентных студентах.</a:t>
            </a:r>
          </a:p>
          <a:p>
            <a:pPr eaLnBrk="0"/>
            <a:endParaRPr lang="ru-RU" altLang="en-US" sz="2400">
              <a:latin typeface="Times New Roman" pitchFamily="18" charset="0"/>
              <a:cs typeface="Times New Roman" pitchFamily="18" charset="0"/>
            </a:endParaRP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Более того, ЦИТИК помогает кооперироваться студентам с разных факультетов </a:t>
            </a: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для выполнения определённых задач, связанных с их предметной областью. В </a:t>
            </a: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связи с этим возникает потребность в ресурсе, который мог бы удовлетворить </a:t>
            </a: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интересы студентов, преподавателей, работодателей в работе проекта ЦИТИК. </a:t>
            </a:r>
          </a:p>
          <a:p>
            <a:pPr eaLnBrk="0"/>
            <a:r>
              <a:rPr lang="ru-RU" altLang="en-US" sz="2400">
                <a:latin typeface="Times New Roman" pitchFamily="18" charset="0"/>
                <a:cs typeface="Times New Roman" pitchFamily="18" charset="0"/>
              </a:rPr>
              <a:t>Из этой потребности и возникла наша задача.</a:t>
            </a:r>
            <a:endParaRPr lang="ru-RU" altLang="en-US">
              <a:latin typeface="Tahoma" pitchFamily="34" charset="0"/>
            </a:endParaRPr>
          </a:p>
          <a:p>
            <a:pPr latinLnBrk="1"/>
            <a:endParaRPr lang="ko-KR" altLang="en-US">
              <a:latin typeface="Tahoma" pitchFamily="34" charset="0"/>
              <a:cs typeface="HCR Dotum"/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169863"/>
            <a:ext cx="10363200" cy="11715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altLang="en-US" sz="5500" spc="200">
                <a:latin typeface="Times New Roman"/>
                <a:cs typeface="Times New Roman"/>
              </a:rPr>
              <a:t>Постановка задачи</a:t>
            </a:r>
          </a:p>
        </p:txBody>
      </p:sp>
      <p:sp>
        <p:nvSpPr>
          <p:cNvPr id="16386" name="Shape"/>
          <p:cNvSpPr txBox="1">
            <a:spLocks noChangeArrowheads="1"/>
          </p:cNvSpPr>
          <p:nvPr/>
        </p:nvSpPr>
        <p:spPr bwMode="auto">
          <a:xfrm>
            <a:off x="803275" y="2133600"/>
            <a:ext cx="10585450" cy="356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/>
            <a:r>
              <a:rPr lang="ru-RU" altLang="en-US" sz="2600">
                <a:latin typeface="Times New Roman" pitchFamily="18" charset="0"/>
                <a:cs typeface="Times New Roman" pitchFamily="18" charset="0"/>
              </a:rPr>
              <a:t>Создание сайта </a:t>
            </a:r>
            <a:r>
              <a:rPr lang="ru-RU" altLang="en-US" sz="2600" b="1">
                <a:latin typeface="Times New Roman" pitchFamily="18" charset="0"/>
                <a:cs typeface="Times New Roman" pitchFamily="18" charset="0"/>
              </a:rPr>
              <a:t>ЦИТИК </a:t>
            </a:r>
            <a:r>
              <a:rPr lang="ru-RU" altLang="en-US" sz="2600">
                <a:latin typeface="Times New Roman" pitchFamily="18" charset="0"/>
                <a:cs typeface="Times New Roman" pitchFamily="18" charset="0"/>
              </a:rPr>
              <a:t>предусматривает разработку нескольких компонент (разделов): информационный (новости, информация о центре, контакты и т.д.), каталог проектов (прошлые, настоящие и будущие проекты), интерактивный срез по текущим активностям (какие проекты сейчас в работе, какова активность участников, имеющиеся результаты - на основе данных систем управления проектами).</a:t>
            </a:r>
          </a:p>
          <a:p>
            <a:pPr algn="ctr" eaLnBrk="0"/>
            <a:endParaRPr lang="ru-RU" altLang="en-US" sz="2600">
              <a:latin typeface="Times New Roman" pitchFamily="18" charset="0"/>
              <a:cs typeface="Times New Roman" pitchFamily="18" charset="0"/>
            </a:endParaRPr>
          </a:p>
          <a:p>
            <a:pPr latinLnBrk="1"/>
            <a:endParaRPr lang="ru-RU" altLang="en-US">
              <a:latin typeface="Tahoma" pitchFamily="34" charset="0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169863"/>
            <a:ext cx="10363200" cy="11715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altLang="en-US" sz="5500" spc="200">
                <a:latin typeface="Times New Roman"/>
                <a:cs typeface="Times New Roman"/>
              </a:rPr>
              <a:t>Основные требования</a:t>
            </a:r>
          </a:p>
        </p:txBody>
      </p:sp>
      <p:sp>
        <p:nvSpPr>
          <p:cNvPr id="4" name="Shape"/>
          <p:cNvSpPr txBox="1"/>
          <p:nvPr/>
        </p:nvSpPr>
        <p:spPr>
          <a:xfrm>
            <a:off x="695325" y="2205038"/>
            <a:ext cx="11088688" cy="32702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71221" indent="-371221" eaLnBrk="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altLang="en-US" sz="2800">
                <a:latin typeface="Times New Roman"/>
                <a:cs typeface="Times New Roman"/>
              </a:rPr>
              <a:t>Разработка и внедрение средств работы с контентом (CMS).</a:t>
            </a:r>
          </a:p>
          <a:p>
            <a:pPr marL="371221" indent="-371221" eaLnBrk="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altLang="en-US" sz="2800">
                <a:latin typeface="Times New Roman"/>
                <a:cs typeface="Times New Roman"/>
              </a:rPr>
              <a:t>Разработка и внедрение средств управления базой данных проектов.</a:t>
            </a:r>
          </a:p>
          <a:p>
            <a:pPr marL="371221" indent="-371221" eaLnBrk="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altLang="en-US" sz="2800">
                <a:latin typeface="Times New Roman"/>
                <a:cs typeface="Times New Roman"/>
              </a:rPr>
              <a:t>Разработка и внедрение средств интеграции с системами управления проектов для получения метаданных и статистики по проектам.</a:t>
            </a:r>
          </a:p>
          <a:p>
            <a:pPr marL="371221" indent="-371221" eaLnBrk="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ru-RU" altLang="en-US" sz="2800">
                <a:latin typeface="Times New Roman"/>
                <a:cs typeface="Times New Roman"/>
              </a:rPr>
              <a:t>Разработка средств визуализации статистики по проектам.</a:t>
            </a:r>
            <a:endParaRPr lang="ru-RU" altLang="en-US" sz="2600">
              <a:latin typeface="Times New Roman"/>
              <a:cs typeface="Times New Roman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ru-RU" altLang="en-US" sz="2600">
              <a:latin typeface="Times New Roman"/>
              <a:cs typeface="Times New Roman"/>
            </a:endParaRPr>
          </a:p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ru-RU" altLang="en-US" sz="2600">
              <a:latin typeface="Times New Roman"/>
              <a:cs typeface="Times New Roman"/>
            </a:endParaRPr>
          </a:p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lang="ru-RU" altLang="en-US">
              <a:latin typeface="+mn-lt"/>
              <a:cs typeface="+mn-cs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169863"/>
            <a:ext cx="10363200" cy="1171575"/>
          </a:xfr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ru-RU" altLang="en-US" sz="5500" spc="300">
                <a:latin typeface="Times New Roman"/>
                <a:cs typeface="Times New Roman"/>
              </a:rPr>
              <a:t>Формирование команды</a:t>
            </a:r>
          </a:p>
        </p:txBody>
      </p:sp>
      <p:sp>
        <p:nvSpPr>
          <p:cNvPr id="4" name="Shape"/>
          <p:cNvSpPr txBox="1"/>
          <p:nvPr/>
        </p:nvSpPr>
        <p:spPr>
          <a:xfrm>
            <a:off x="550863" y="1644650"/>
            <a:ext cx="11090275" cy="49466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69888" indent="-369888" latinLnBrk="1"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Мы сформировали нашу команду следующим образом:</a:t>
            </a:r>
          </a:p>
          <a:p>
            <a:pPr marL="369888" indent="-369888" latinLnBrk="1">
              <a:buFont typeface="Arial" charset="0"/>
              <a:buNone/>
            </a:pPr>
            <a:endParaRPr lang="ru-RU" altLang="en-US" sz="2800">
              <a:latin typeface="Times New Roman" pitchFamily="18" charset="0"/>
              <a:cs typeface="Times New Roman" pitchFamily="18" charset="0"/>
            </a:endParaRPr>
          </a:p>
          <a:p>
            <a:pPr marL="369888" indent="-369888" latinLnBrk="1">
              <a:lnSpc>
                <a:spcPct val="150000"/>
              </a:lnSpc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TeamLead &amp; </a:t>
            </a:r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Designer</a:t>
            </a: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 - Князев Никита</a:t>
            </a:r>
          </a:p>
          <a:p>
            <a:pPr marL="369888" indent="-369888" latinLnBrk="1">
              <a:lnSpc>
                <a:spcPct val="150000"/>
              </a:lnSpc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Front-end - Ковалёв Денис</a:t>
            </a:r>
          </a:p>
          <a:p>
            <a:pPr marL="369888" indent="-369888" latinLnBrk="1">
              <a:lnSpc>
                <a:spcPct val="150000"/>
              </a:lnSpc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Back-end - </a:t>
            </a:r>
            <a:r>
              <a:rPr lang="ru-RU" altLang="en-US" sz="280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Романычев Леонид</a:t>
            </a:r>
            <a:endParaRPr lang="ru-RU" altLang="en-US" sz="2800">
              <a:latin typeface="Times New Roman" pitchFamily="18" charset="0"/>
              <a:cs typeface="Times New Roman" pitchFamily="18" charset="0"/>
            </a:endParaRPr>
          </a:p>
          <a:p>
            <a:pPr marL="369888" indent="-369888" latinLnBrk="1">
              <a:lnSpc>
                <a:spcPct val="150000"/>
              </a:lnSpc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800">
                <a:latin typeface="Times New Roman" pitchFamily="18" charset="0"/>
                <a:cs typeface="Times New Roman" pitchFamily="18" charset="0"/>
              </a:rPr>
              <a:t>ront-end &amp; Adviser</a:t>
            </a: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 - Петров Михаил</a:t>
            </a:r>
          </a:p>
          <a:p>
            <a:pPr marL="369888" indent="-369888" latinLnBrk="1">
              <a:lnSpc>
                <a:spcPct val="150000"/>
              </a:lnSpc>
              <a:buFont typeface="Arial" charset="0"/>
              <a:buNone/>
            </a:pPr>
            <a:r>
              <a:rPr lang="ru-RU" altLang="en-US" sz="2800">
                <a:latin typeface="Times New Roman" pitchFamily="18" charset="0"/>
                <a:cs typeface="Times New Roman" pitchFamily="18" charset="0"/>
              </a:rPr>
              <a:t>Quality Assurance - Тырышкина Анастасия</a:t>
            </a:r>
          </a:p>
          <a:p>
            <a:pPr marL="369888" indent="-369888" algn="ctr" latinLnBrk="1"/>
            <a:endParaRPr lang="ru-RU" altLang="en-US" sz="2600">
              <a:latin typeface="Times New Roman" pitchFamily="18" charset="0"/>
              <a:cs typeface="Times New Roman" pitchFamily="18" charset="0"/>
            </a:endParaRPr>
          </a:p>
          <a:p>
            <a:pPr marL="369888" indent="-369888" latinLnBrk="1"/>
            <a:endParaRPr lang="ru-RU" altLang="en-US" sz="260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14400" y="169863"/>
            <a:ext cx="10363200" cy="1171575"/>
          </a:xfrm>
        </p:spPr>
        <p:txBody>
          <a:bodyPr/>
          <a:lstStyle/>
          <a:p>
            <a:pPr algn="ctr"/>
            <a:r>
              <a:rPr lang="ru-RU" altLang="en-US" sz="5500">
                <a:solidFill>
                  <a:srgbClr val="278089"/>
                </a:solidFill>
                <a:latin typeface="Times New Roman" pitchFamily="18" charset="0"/>
                <a:cs typeface="Times New Roman" pitchFamily="18" charset="0"/>
              </a:rPr>
              <a:t>Результаты</a:t>
            </a:r>
          </a:p>
        </p:txBody>
      </p:sp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1127125" y="1341438"/>
            <a:ext cx="9648825" cy="520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Создали основные компоненты, составляющие важную часть структуры сайта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Запустили платформу локально, написали инструкцию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Развернули сайт на внешний сервер </a:t>
            </a:r>
            <a:r>
              <a:rPr lang="en-US" sz="2400"/>
              <a:t>http://askpro.online/</a:t>
            </a:r>
            <a:endParaRPr lang="ru-RU" sz="240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Начали работать над регистрацией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Создали базу данных 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Наполнили вики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Добавили макеты всех страниц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Написали тест-кейсы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ru-RU" sz="2400"/>
              <a:t>Сверстали основные страницы для десктопной версии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701" name="Rectangle 5"/>
          <p:cNvSpPr>
            <a:spLocks noGrp="1" noChangeAspect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0724" name="Rectangle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FFFFFF"/>
              </a:buClr>
            </a:pPr>
            <a:endParaRPr lang="ru-RU"/>
          </a:p>
        </p:txBody>
      </p:sp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</p:sld>
</file>

<file path=ppt/theme/theme1.xml><?xml version="1.0" encoding="utf-8"?>
<a:theme xmlns:a="http://schemas.openxmlformats.org/drawingml/2006/main" name="Глубокое море">
  <a:themeElements>
    <a:clrScheme name="Глубокое море">
      <a:dk1>
        <a:srgbClr val="000000"/>
      </a:dk1>
      <a:lt1>
        <a:srgbClr val="FFFFFF"/>
      </a:lt1>
      <a:dk2>
        <a:srgbClr val="5F5F5F"/>
      </a:dk2>
      <a:lt2>
        <a:srgbClr val="A5A5A5"/>
      </a:lt2>
      <a:accent1>
        <a:srgbClr val="4D4D4D"/>
      </a:accent1>
      <a:accent2>
        <a:srgbClr val="657991"/>
      </a:accent2>
      <a:accent3>
        <a:srgbClr val="63C8D3"/>
      </a:accent3>
      <a:accent4>
        <a:srgbClr val="278089"/>
      </a:accent4>
      <a:accent5>
        <a:srgbClr val="8495A0"/>
      </a:accent5>
      <a:accent6>
        <a:srgbClr val="777777"/>
      </a:accent6>
      <a:hlink>
        <a:srgbClr val="28D3EA"/>
      </a:hlink>
      <a:folHlink>
        <a:srgbClr val="0033CC"/>
      </a:folHlink>
    </a:clrScheme>
    <a:fontScheme name="Глубокое море">
      <a:majorFont>
        <a:latin typeface="Arial"/>
        <a:ea typeface=""/>
        <a:cs typeface=""/>
        <a:font script="Jpan" typeface="MS PGothic"/>
        <a:font script="Hang" typeface="HY울릉도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Tahoma"/>
        <a:ea typeface=""/>
        <a:cs typeface=""/>
        <a:font script="Jpan" typeface="MS PGothic"/>
        <a:font script="Hang" typeface="HCR Dotum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Глубокое море">
      <a:fillStyleLst>
        <a:gradFill rotWithShape="1">
          <a:gsLst>
            <a:gs pos="0">
              <a:schemeClr val="phClr"/>
            </a:gs>
            <a:gs pos="100000">
              <a:schemeClr val="phClr">
                <a:tint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tint val="100000"/>
                <a:shade val="90000"/>
                <a:satMod val="160000"/>
              </a:schemeClr>
            </a:gs>
          </a:gsLst>
          <a:lin ang="16200000" scaled="0"/>
        </a:gradFill>
      </a:fillStyleLst>
      <a:lnStyleLst>
        <a:ln w="6350" cap="sq" cmpd="dbl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7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tint val="100000"/>
                <a:shade val="50000"/>
                <a:satMod val="100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0"/>
                <a:shade val="60000"/>
              </a:schemeClr>
            </a:gs>
            <a:gs pos="100000">
              <a:schemeClr val="phClr">
                <a:hueMod val="100000"/>
                <a:satMod val="100000"/>
                <a:lumMod val="100000"/>
              </a:schemeClr>
            </a:gs>
          </a:gsLst>
          <a:lin ang="10800000" scaled="0"/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Глубокое море">
    <a:dk1>
      <a:srgbClr val="000000"/>
    </a:dk1>
    <a:lt1>
      <a:srgbClr val="FFFFFF"/>
    </a:lt1>
    <a:dk2>
      <a:srgbClr val="5F5F5F"/>
    </a:dk2>
    <a:lt2>
      <a:srgbClr val="A5A5A5"/>
    </a:lt2>
    <a:accent1>
      <a:srgbClr val="4D4D4D"/>
    </a:accent1>
    <a:accent2>
      <a:srgbClr val="657991"/>
    </a:accent2>
    <a:accent3>
      <a:srgbClr val="63C8D3"/>
    </a:accent3>
    <a:accent4>
      <a:srgbClr val="278089"/>
    </a:accent4>
    <a:accent5>
      <a:srgbClr val="8495A0"/>
    </a:accent5>
    <a:accent6>
      <a:srgbClr val="777777"/>
    </a:accent6>
    <a:hlink>
      <a:srgbClr val="28D3EA"/>
    </a:hlink>
    <a:folHlink>
      <a:srgbClr val="0033CC"/>
    </a:folHlink>
  </a:clrScheme>
</a:themeOverride>
</file>

<file path=ppt/theme/themeOverride2.xml><?xml version="1.0" encoding="utf-8"?>
<a:themeOverride xmlns:a="http://schemas.openxmlformats.org/drawingml/2006/main">
  <a:clrScheme name="Глубокое море">
    <a:dk1>
      <a:srgbClr val="000000"/>
    </a:dk1>
    <a:lt1>
      <a:srgbClr val="FFFFFF"/>
    </a:lt1>
    <a:dk2>
      <a:srgbClr val="5F5F5F"/>
    </a:dk2>
    <a:lt2>
      <a:srgbClr val="A5A5A5"/>
    </a:lt2>
    <a:accent1>
      <a:srgbClr val="4D4D4D"/>
    </a:accent1>
    <a:accent2>
      <a:srgbClr val="657991"/>
    </a:accent2>
    <a:accent3>
      <a:srgbClr val="63C8D3"/>
    </a:accent3>
    <a:accent4>
      <a:srgbClr val="278089"/>
    </a:accent4>
    <a:accent5>
      <a:srgbClr val="8495A0"/>
    </a:accent5>
    <a:accent6>
      <a:srgbClr val="777777"/>
    </a:accent6>
    <a:hlink>
      <a:srgbClr val="28D3EA"/>
    </a:hlink>
    <a:folHlink>
      <a:srgbClr val="0033CC"/>
    </a:folHlink>
  </a:clrScheme>
</a:themeOverride>
</file>

<file path=ppt/theme/themeOverride3.xml><?xml version="1.0" encoding="utf-8"?>
<a:themeOverride xmlns:a="http://schemas.openxmlformats.org/drawingml/2006/main">
  <a:clrScheme name="Глубокое море">
    <a:dk1>
      <a:srgbClr val="000000"/>
    </a:dk1>
    <a:lt1>
      <a:srgbClr val="FFFFFF"/>
    </a:lt1>
    <a:dk2>
      <a:srgbClr val="5F5F5F"/>
    </a:dk2>
    <a:lt2>
      <a:srgbClr val="A5A5A5"/>
    </a:lt2>
    <a:accent1>
      <a:srgbClr val="4D4D4D"/>
    </a:accent1>
    <a:accent2>
      <a:srgbClr val="657991"/>
    </a:accent2>
    <a:accent3>
      <a:srgbClr val="63C8D3"/>
    </a:accent3>
    <a:accent4>
      <a:srgbClr val="278089"/>
    </a:accent4>
    <a:accent5>
      <a:srgbClr val="8495A0"/>
    </a:accent5>
    <a:accent6>
      <a:srgbClr val="777777"/>
    </a:accent6>
    <a:hlink>
      <a:srgbClr val="28D3EA"/>
    </a:hlink>
    <a:folHlink>
      <a:srgbClr val="0033CC"/>
    </a:folHlink>
  </a:clrScheme>
</a:themeOverride>
</file>

<file path=ppt/theme/themeOverride4.xml><?xml version="1.0" encoding="utf-8"?>
<a:themeOverride xmlns:a="http://schemas.openxmlformats.org/drawingml/2006/main">
  <a:clrScheme name="Глубокое море">
    <a:dk1>
      <a:srgbClr val="000000"/>
    </a:dk1>
    <a:lt1>
      <a:srgbClr val="FFFFFF"/>
    </a:lt1>
    <a:dk2>
      <a:srgbClr val="5F5F5F"/>
    </a:dk2>
    <a:lt2>
      <a:srgbClr val="A5A5A5"/>
    </a:lt2>
    <a:accent1>
      <a:srgbClr val="4D4D4D"/>
    </a:accent1>
    <a:accent2>
      <a:srgbClr val="657991"/>
    </a:accent2>
    <a:accent3>
      <a:srgbClr val="63C8D3"/>
    </a:accent3>
    <a:accent4>
      <a:srgbClr val="278089"/>
    </a:accent4>
    <a:accent5>
      <a:srgbClr val="8495A0"/>
    </a:accent5>
    <a:accent6>
      <a:srgbClr val="777777"/>
    </a:accent6>
    <a:hlink>
      <a:srgbClr val="28D3EA"/>
    </a:hlink>
    <a:folHlink>
      <a:srgbClr val="00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311</Words>
  <Application>Microsoft Office PowerPoint</Application>
  <PresentationFormat>Широкоэкранный</PresentationFormat>
  <Paragraphs>44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Arial</vt:lpstr>
      <vt:lpstr>Tahoma</vt:lpstr>
      <vt:lpstr>Times New Roman</vt:lpstr>
      <vt:lpstr>Wingdings</vt:lpstr>
      <vt:lpstr>Глубокое море</vt:lpstr>
      <vt:lpstr>CITEK - Website    https://github.com/NikitaKnyazev/CITIK</vt:lpstr>
      <vt:lpstr>Введение</vt:lpstr>
      <vt:lpstr>Постановка задачи</vt:lpstr>
      <vt:lpstr>Основные требования</vt:lpstr>
      <vt:lpstr>Формирование команды</vt:lpstr>
      <vt:lpstr>Результаты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внимание!!!</vt:lpstr>
    </vt:vector>
  </TitlesOfParts>
  <Manager/>
  <Company>HP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CITEK - Website</dc:title>
  <dc:creator>123</dc:creator>
  <cp:lastModifiedBy>Никита Никита</cp:lastModifiedBy>
  <cp:revision>21</cp:revision>
  <dcterms:created xsi:type="dcterms:W3CDTF">2019-09-28T08:45:04Z</dcterms:created>
  <dcterms:modified xsi:type="dcterms:W3CDTF">2019-11-02T07:59:26Z</dcterms:modified>
  <cp:version>0906.0100.01</cp:version>
</cp:coreProperties>
</file>